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f52e70018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f52e70018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f52e70018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f52e70018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f52e70018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f52e70018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f52e70018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f52e70018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f52e70018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f52e70018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85982284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85982284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859822848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859822848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52e700180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f52e700180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f52e700180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f52e700180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f52e700180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f52e700180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f52e700180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f52e700180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f52e700180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f52e70018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f52e700180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f52e700180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52e700180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f52e700180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52e700180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f52e70018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f52e700180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f52e700180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f52e700180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f52e70018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f52e700180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f52e70018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f52e70018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f52e70018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f52e700180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f52e700180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f52e700180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f52e700180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f52e70018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f52e70018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f52e70018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f52e70018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f52e700180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f52e700180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f52e700180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f52e700180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f52e700180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f52e700180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52e700180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52e700180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f52e700180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f52e700180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f52e700180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f52e700180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f52e700180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f52e700180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f52e700180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f52e700180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f52e700180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f52e700180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f52e700180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f52e700180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f52e700180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f52e700180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f52e700180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f52e700180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f52e700180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f52e700180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f52e700180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f52e700180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f14af10c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f14af10c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f52e700180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f52e700180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f52e700180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f52e700180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f52e700180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f52e700180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f52e700180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f52e700180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f52e700180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f52e700180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52e700180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f52e700180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f52e700180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f52e700180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f52e700180_0_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f52e700180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f52e700180_0_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f52e700180_0_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f52e700180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f52e700180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f52e700180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f52e700180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f52e700180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f52e700180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f52e700180_0_3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f52e700180_0_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f52e700180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f52e700180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Xrgk0NZZiZQ" TargetMode="External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6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hyperlink" Target="http://www.youtube.com/watch?v=2Z-LW8r0bl0" TargetMode="External"/><Relationship Id="rId4" Type="http://schemas.openxmlformats.org/officeDocument/2006/relationships/image" Target="../media/image2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://drive.google.com/file/d/1meNK2e3TSqSCjqDo1wvjO_GmGlxs8LfR/view" TargetMode="External"/><Relationship Id="rId4" Type="http://schemas.openxmlformats.org/officeDocument/2006/relationships/image" Target="../media/image28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3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1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Honey Bees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other types of bees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782669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Wasp                              and                           Honeybee</a:t>
            </a:r>
            <a:endParaRPr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50" y="1150375"/>
            <a:ext cx="8115488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12339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6700" y="504925"/>
            <a:ext cx="7230602" cy="481532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61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Paper wasp nest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00" y="-1174150"/>
            <a:ext cx="9227899" cy="69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Yellow jacket hive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 yellow jacket hive looks like inside the ground</a:t>
            </a:r>
            <a:endParaRPr/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7863" y="1170125"/>
            <a:ext cx="4468273" cy="382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Yellow jacket hive above ground</a:t>
            </a:r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263" y="1195150"/>
            <a:ext cx="5731464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-424712"/>
            <a:ext cx="8991601" cy="5992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10920"/>
            <a:ext cx="8991601" cy="4921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9650" y="-1090575"/>
            <a:ext cx="9443302" cy="629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5708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Valley Carpenter Bee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useum educator Bob Alderink gives the inside scoop on the world's first soccer moms, the Xylocopa." id="119" name="Google Shape;119;p24" title="Why Carpenter Bees Drill Holes in Houses: A Moment of Scienc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550" y="-1155100"/>
            <a:ext cx="8460902" cy="7572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275" y="152400"/>
            <a:ext cx="851345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65125"/>
            <a:ext cx="9144003" cy="452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7"/>
          <p:cNvSpPr txBox="1"/>
          <p:nvPr/>
        </p:nvSpPr>
        <p:spPr>
          <a:xfrm>
            <a:off x="503350" y="-11975"/>
            <a:ext cx="76698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1"/>
                </a:solidFill>
              </a:rPr>
              <a:t>Bees help us grow food</a:t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038" y="152400"/>
            <a:ext cx="731592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5225" y="886744"/>
            <a:ext cx="5394525" cy="4055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5394524" cy="360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9"/>
          <p:cNvSpPr txBox="1"/>
          <p:nvPr/>
        </p:nvSpPr>
        <p:spPr>
          <a:xfrm>
            <a:off x="3068425" y="378850"/>
            <a:ext cx="4222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Honeybees make honey</a:t>
            </a:r>
            <a:endParaRPr sz="2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07600"/>
            <a:ext cx="9144000" cy="582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900" y="250850"/>
            <a:ext cx="4419601" cy="29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6301" y="2450775"/>
            <a:ext cx="4267199" cy="2692719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0"/>
          <p:cNvSpPr txBox="1"/>
          <p:nvPr/>
        </p:nvSpPr>
        <p:spPr>
          <a:xfrm>
            <a:off x="1039275" y="3472250"/>
            <a:ext cx="3000000" cy="1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Bees make cells to </a:t>
            </a:r>
            <a:endParaRPr sz="21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raise bees and store </a:t>
            </a:r>
            <a:endParaRPr sz="21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honey and pollen.  The cells are a</a:t>
            </a:r>
            <a:endParaRPr sz="2100">
              <a:solidFill>
                <a:schemeClr val="accent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accent6"/>
                </a:solidFill>
              </a:rPr>
              <a:t>    </a:t>
            </a:r>
            <a:r>
              <a:rPr i="1" lang="en" sz="2100" u="sng">
                <a:solidFill>
                  <a:schemeClr val="accent6"/>
                </a:solidFill>
              </a:rPr>
              <a:t>hexagon</a:t>
            </a:r>
            <a:r>
              <a:rPr lang="en" sz="2100">
                <a:solidFill>
                  <a:schemeClr val="accent6"/>
                </a:solidFill>
              </a:rPr>
              <a:t> structure</a:t>
            </a:r>
            <a:endParaRPr sz="2100">
              <a:solidFill>
                <a:schemeClr val="accent6"/>
              </a:solidFill>
            </a:endParaRPr>
          </a:p>
        </p:txBody>
      </p:sp>
      <p:sp>
        <p:nvSpPr>
          <p:cNvPr id="156" name="Google Shape;156;p30"/>
          <p:cNvSpPr txBox="1"/>
          <p:nvPr/>
        </p:nvSpPr>
        <p:spPr>
          <a:xfrm>
            <a:off x="5130450" y="85925"/>
            <a:ext cx="36453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accent6"/>
                </a:solidFill>
              </a:rPr>
              <a:t>What is honeycomb?</a:t>
            </a:r>
            <a:endParaRPr sz="27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honey bee hive like?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2925" y="0"/>
            <a:ext cx="4725423" cy="6300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06650"/>
            <a:ext cx="9144003" cy="6858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650" y="-2265150"/>
            <a:ext cx="7460700" cy="9934674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4"/>
          <p:cNvSpPr txBox="1"/>
          <p:nvPr/>
        </p:nvSpPr>
        <p:spPr>
          <a:xfrm>
            <a:off x="1399175" y="4681800"/>
            <a:ext cx="44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6"/>
                </a:solidFill>
              </a:rPr>
              <a:t>A really big hive right next to the window!</a:t>
            </a:r>
            <a:endParaRPr sz="1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599" y="-2807675"/>
            <a:ext cx="7904348" cy="10546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" name="Google Shape;19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0850" y="308223"/>
            <a:ext cx="6782300" cy="4527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8" name="Google Shape;1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425" y="2"/>
            <a:ext cx="7985152" cy="598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3825" y="-510375"/>
            <a:ext cx="6156351" cy="8208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look at a real beehive!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Lifespans of different types of bees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14" name="Google Shape;21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8625" y="1145575"/>
            <a:ext cx="6306740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50" y="152400"/>
            <a:ext cx="64769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29400" y="0"/>
            <a:ext cx="9901000" cy="739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Worker Honey Bees have lots of </a:t>
            </a:r>
            <a:r>
              <a:rPr lang="en"/>
              <a:t>different jobs!</a:t>
            </a:r>
            <a:endParaRPr/>
          </a:p>
        </p:txBody>
      </p:sp>
      <p:sp>
        <p:nvSpPr>
          <p:cNvPr id="230" name="Google Shape;230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Gathering water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Guarding the beehive from pests and robbers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Heating and cooling the hive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Nursing baby bees (brood)</a:t>
            </a:r>
            <a:endParaRPr sz="2900"/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AutoNum type="arabicPeriod"/>
            </a:pPr>
            <a:r>
              <a:rPr lang="en" sz="2900"/>
              <a:t>What else??</a:t>
            </a:r>
            <a:endParaRPr sz="29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More jobs</a:t>
            </a:r>
            <a:endParaRPr/>
          </a:p>
        </p:txBody>
      </p:sp>
      <p:sp>
        <p:nvSpPr>
          <p:cNvPr id="236" name="Google Shape;236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Gathering pollen and nectar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Turning nectar into honey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Removing dead bees (“mortuary bees”)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Cleaning the hive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Putting spilled honey back in the honey comb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Preparing honeycomb for the bee to lay an egg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AutoNum type="arabicPeriod"/>
            </a:pPr>
            <a:r>
              <a:rPr lang="en" sz="2500"/>
              <a:t>Feeding, cleaning, helping the queen</a:t>
            </a:r>
            <a:endParaRPr sz="25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43" name="Google Shape;24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1300" y="-724150"/>
            <a:ext cx="9195300" cy="6555232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5"/>
          <p:cNvSpPr txBox="1"/>
          <p:nvPr/>
        </p:nvSpPr>
        <p:spPr>
          <a:xfrm>
            <a:off x="1178275" y="4308125"/>
            <a:ext cx="5768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Making honey from nectar</a:t>
            </a:r>
            <a:endParaRPr sz="27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4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1" name="Google Shape;25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75" y="-797800"/>
            <a:ext cx="9064724" cy="679855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6"/>
          <p:cNvSpPr txBox="1"/>
          <p:nvPr/>
        </p:nvSpPr>
        <p:spPr>
          <a:xfrm>
            <a:off x="1202825" y="4209925"/>
            <a:ext cx="6603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6"/>
                </a:solidFill>
              </a:rPr>
              <a:t>Cleaning a bee who got covered in honey</a:t>
            </a:r>
            <a:endParaRPr sz="23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9" name="Google Shape;25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7"/>
          <p:cNvSpPr txBox="1"/>
          <p:nvPr/>
        </p:nvSpPr>
        <p:spPr>
          <a:xfrm>
            <a:off x="1288750" y="306850"/>
            <a:ext cx="5928300" cy="1108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accent6"/>
                </a:solidFill>
              </a:rPr>
              <a:t>Everyone makes sure the hive stays cool on a warm evening</a:t>
            </a:r>
            <a:endParaRPr sz="30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harvest honey?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Bees swarm to reproduce and create a new hive</a:t>
            </a:r>
            <a:endParaRPr/>
          </a:p>
        </p:txBody>
      </p:sp>
      <p:sp>
        <p:nvSpPr>
          <p:cNvPr id="271" name="Google Shape;271;p4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hive doing reall well may not even have enough space for all the bees!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Where there is also a lot of food (flowers). That happens in Spring!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The bees grow a new queen…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Just before she hatches, the old queen leaves…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Half of the bees go with the old queen.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This is a honeybee swarm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It’s exciting and loud. And safe!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Honey bee swarms have 3 phases</a:t>
            </a:r>
            <a:endParaRPr/>
          </a:p>
        </p:txBody>
      </p:sp>
      <p:sp>
        <p:nvSpPr>
          <p:cNvPr id="277" name="Google Shape;277;p5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old queen leaves the hive and takes bees with her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Loud and exciting!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 swarm sits in a tree. Or car bumper! Or light post!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Scouts are sent out to find a new home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home must be big enough to grow more bees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home should have a small, </a:t>
            </a:r>
            <a:r>
              <a:rPr lang="en"/>
              <a:t>defensible opening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home should be dry and  not full of bugs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All scouts report, try to convince other scouts and vote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When they agree, they tell the queen and fly again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They move to a new home and settle 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Now they are a hive again, and they will defend it.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warm of bees leaving the hive" id="282" name="Google Shape;282;p51" title="swarm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7425" y="-132925"/>
            <a:ext cx="7150800" cy="536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52" title="swarm.m4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62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18768" y="0"/>
            <a:ext cx="9565491" cy="537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6363" y="-1773225"/>
            <a:ext cx="6411276" cy="85483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6475" y="-1447550"/>
            <a:ext cx="6591048" cy="6591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Swarm collecting</a:t>
            </a:r>
            <a:endParaRPr/>
          </a:p>
        </p:txBody>
      </p:sp>
      <p:sp>
        <p:nvSpPr>
          <p:cNvPr id="308" name="Google Shape;308;p5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9" name="Google Shape;30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1625" y="0"/>
            <a:ext cx="4272376" cy="5696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1675" y="-2118250"/>
            <a:ext cx="5395375" cy="959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has ever been stung by a wasp or a bee?</a:t>
            </a:r>
            <a:endParaRPr/>
          </a:p>
        </p:txBody>
      </p:sp>
      <p:sp>
        <p:nvSpPr>
          <p:cNvPr id="320" name="Google Shape;320;p5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was it like for you?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 get hurt.                            But the honey bee dies!  </a:t>
            </a:r>
            <a:endParaRPr/>
          </a:p>
        </p:txBody>
      </p:sp>
      <p:pic>
        <p:nvPicPr>
          <p:cNvPr id="326" name="Google Shape;326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4444396" cy="382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7875" y="1170113"/>
            <a:ext cx="4880900" cy="373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3" name="Google Shape;33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788" y="-602425"/>
            <a:ext cx="4904427" cy="653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1"/>
          <p:cNvSpPr txBox="1"/>
          <p:nvPr>
            <p:ph type="title"/>
          </p:nvPr>
        </p:nvSpPr>
        <p:spPr>
          <a:xfrm>
            <a:off x="311700" y="445025"/>
            <a:ext cx="3468600" cy="40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eyeball would be a very bad place to get stung.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Luckily, eyelids are very good at protecting eyeballs!</a:t>
            </a:r>
            <a:endParaRPr/>
          </a:p>
        </p:txBody>
      </p:sp>
      <p:pic>
        <p:nvPicPr>
          <p:cNvPr id="339" name="Google Shape;3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9650" y="-1200523"/>
            <a:ext cx="5011600" cy="667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for more </a:t>
            </a:r>
            <a:r>
              <a:rPr lang="en"/>
              <a:t>questions</a:t>
            </a:r>
            <a:r>
              <a:rPr lang="en"/>
              <a:t> and more show and tell</a:t>
            </a:r>
            <a:endParaRPr/>
          </a:p>
        </p:txBody>
      </p:sp>
      <p:sp>
        <p:nvSpPr>
          <p:cNvPr id="345" name="Google Shape;345;p6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6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Extra slides</a:t>
            </a:r>
            <a:endParaRPr/>
          </a:p>
        </p:txBody>
      </p:sp>
      <p:sp>
        <p:nvSpPr>
          <p:cNvPr id="351" name="Google Shape;351;p6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Bee with a varroa mite</a:t>
            </a:r>
            <a:endParaRPr/>
          </a:p>
        </p:txBody>
      </p:sp>
      <p:pic>
        <p:nvPicPr>
          <p:cNvPr id="357" name="Google Shape;357;p64"/>
          <p:cNvPicPr preferRelativeResize="0"/>
          <p:nvPr/>
        </p:nvPicPr>
        <p:blipFill rotWithShape="1">
          <a:blip r:embed="rId3">
            <a:alphaModFix/>
          </a:blip>
          <a:srcRect b="25572" l="7448" r="13474" t="18954"/>
          <a:stretch/>
        </p:blipFill>
        <p:spPr>
          <a:xfrm>
            <a:off x="1058125" y="1017725"/>
            <a:ext cx="7027750" cy="410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Inside a Carpenter Bee Hive</a:t>
            </a:r>
            <a:endParaRPr/>
          </a:p>
        </p:txBody>
      </p:sp>
      <p:pic>
        <p:nvPicPr>
          <p:cNvPr id="363" name="Google Shape;36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4" cy="2943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